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76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7" r:id="rId21"/>
    <p:sldId id="278" r:id="rId22"/>
    <p:sldId id="274" r:id="rId23"/>
    <p:sldId id="275" r:id="rId24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ED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83" autoAdjust="0"/>
    <p:restoredTop sz="94660"/>
  </p:normalViewPr>
  <p:slideViewPr>
    <p:cSldViewPr snapToGrid="0">
      <p:cViewPr varScale="1">
        <p:scale>
          <a:sx n="63" d="100"/>
          <a:sy n="63" d="100"/>
        </p:scale>
        <p:origin x="1051" y="-4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A2640-6494-448C-B2C1-708DA6F528F9}" type="datetimeFigureOut">
              <a:rPr lang="pt-BR" smtClean="0"/>
              <a:t>08/03/2021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56FAD-ADE2-47C5-B6A1-613C0CC077E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32327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A2640-6494-448C-B2C1-708DA6F528F9}" type="datetimeFigureOut">
              <a:rPr lang="pt-BR" smtClean="0"/>
              <a:t>08/03/2021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56FAD-ADE2-47C5-B6A1-613C0CC077E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689738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A2640-6494-448C-B2C1-708DA6F528F9}" type="datetimeFigureOut">
              <a:rPr lang="pt-BR" smtClean="0"/>
              <a:t>08/03/2021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56FAD-ADE2-47C5-B6A1-613C0CC077E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677610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A2640-6494-448C-B2C1-708DA6F528F9}" type="datetimeFigureOut">
              <a:rPr lang="pt-BR" smtClean="0"/>
              <a:t>08/03/2021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56FAD-ADE2-47C5-B6A1-613C0CC077E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642633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A2640-6494-448C-B2C1-708DA6F528F9}" type="datetimeFigureOut">
              <a:rPr lang="pt-BR" smtClean="0"/>
              <a:t>08/03/2021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56FAD-ADE2-47C5-B6A1-613C0CC077E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498988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A2640-6494-448C-B2C1-708DA6F528F9}" type="datetimeFigureOut">
              <a:rPr lang="pt-BR" smtClean="0"/>
              <a:t>08/03/2021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56FAD-ADE2-47C5-B6A1-613C0CC077E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065982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A2640-6494-448C-B2C1-708DA6F528F9}" type="datetimeFigureOut">
              <a:rPr lang="pt-BR" smtClean="0"/>
              <a:t>08/03/2021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56FAD-ADE2-47C5-B6A1-613C0CC077E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51038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A2640-6494-448C-B2C1-708DA6F528F9}" type="datetimeFigureOut">
              <a:rPr lang="pt-BR" smtClean="0"/>
              <a:t>08/03/2021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56FAD-ADE2-47C5-B6A1-613C0CC077E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350022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A2640-6494-448C-B2C1-708DA6F528F9}" type="datetimeFigureOut">
              <a:rPr lang="pt-BR" smtClean="0"/>
              <a:t>08/03/2021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56FAD-ADE2-47C5-B6A1-613C0CC077E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336492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A2640-6494-448C-B2C1-708DA6F528F9}" type="datetimeFigureOut">
              <a:rPr lang="pt-BR" smtClean="0"/>
              <a:t>08/03/2021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56FAD-ADE2-47C5-B6A1-613C0CC077E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973367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A2640-6494-448C-B2C1-708DA6F528F9}" type="datetimeFigureOut">
              <a:rPr lang="pt-BR" smtClean="0"/>
              <a:t>08/03/2021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56FAD-ADE2-47C5-B6A1-613C0CC077E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245685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1A2640-6494-448C-B2C1-708DA6F528F9}" type="datetimeFigureOut">
              <a:rPr lang="pt-BR" smtClean="0"/>
              <a:t>08/03/2021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E56FAD-ADE2-47C5-B6A1-613C0CC077E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484032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462" y="3429000"/>
            <a:ext cx="3897923" cy="2598615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2681" y="5651987"/>
            <a:ext cx="876300" cy="375627"/>
          </a:xfrm>
          <a:prstGeom prst="rect">
            <a:avLst/>
          </a:prstGeom>
        </p:spPr>
      </p:pic>
      <p:sp>
        <p:nvSpPr>
          <p:cNvPr id="7" name="Espaço Reservado para Conteúdo 2"/>
          <p:cNvSpPr txBox="1">
            <a:spLocks/>
          </p:cNvSpPr>
          <p:nvPr/>
        </p:nvSpPr>
        <p:spPr>
          <a:xfrm>
            <a:off x="-2568819" y="5651987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300" dirty="0" smtClean="0">
                <a:solidFill>
                  <a:srgbClr val="EDEDE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Manoel Melo</a:t>
            </a:r>
            <a:endParaRPr lang="pt-BR" sz="2300" dirty="0">
              <a:solidFill>
                <a:srgbClr val="EDEDE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21598" y="4365922"/>
            <a:ext cx="247650" cy="219075"/>
          </a:xfrm>
          <a:prstGeom prst="rect">
            <a:avLst/>
          </a:prstGeom>
        </p:spPr>
      </p:pic>
      <p:sp>
        <p:nvSpPr>
          <p:cNvPr id="9" name="Espaço Reservado para Conteúdo 2"/>
          <p:cNvSpPr txBox="1">
            <a:spLocks/>
          </p:cNvSpPr>
          <p:nvPr/>
        </p:nvSpPr>
        <p:spPr>
          <a:xfrm>
            <a:off x="2736254" y="4273867"/>
            <a:ext cx="217756" cy="37879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300" dirty="0" smtClean="0">
                <a:solidFill>
                  <a:srgbClr val="EDEDE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</a:t>
            </a:r>
            <a:endParaRPr lang="pt-BR" sz="2300" dirty="0">
              <a:solidFill>
                <a:srgbClr val="EDEDE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9679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6819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7758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3973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0321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7877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6242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1503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299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0047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5180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061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2854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7254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0327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906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2982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0325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7866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0534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9191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9479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16883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249</TotalTime>
  <Words>3</Words>
  <Application>Microsoft Office PowerPoint</Application>
  <PresentationFormat>Widescreen</PresentationFormat>
  <Paragraphs>2</Paragraphs>
  <Slides>23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23</vt:i4>
      </vt:variant>
    </vt:vector>
  </HeadingPairs>
  <TitlesOfParts>
    <vt:vector size="28" baseType="lpstr">
      <vt:lpstr>Arial</vt:lpstr>
      <vt:lpstr>Calibri</vt:lpstr>
      <vt:lpstr>Calibri Light</vt:lpstr>
      <vt:lpstr>Segoe UI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User</dc:creator>
  <cp:lastModifiedBy>User</cp:lastModifiedBy>
  <cp:revision>7</cp:revision>
  <dcterms:created xsi:type="dcterms:W3CDTF">2021-03-07T01:31:09Z</dcterms:created>
  <dcterms:modified xsi:type="dcterms:W3CDTF">2021-03-08T19:05:48Z</dcterms:modified>
</cp:coreProperties>
</file>